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601200" cy="12801600" type="A3"/>
  <p:notesSz cx="6888163" cy="10018713"/>
  <p:defaultTextStyle>
    <a:defPPr>
      <a:defRPr lang="de-DE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B0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0" autoAdjust="0"/>
  </p:normalViewPr>
  <p:slideViewPr>
    <p:cSldViewPr>
      <p:cViewPr varScale="1">
        <p:scale>
          <a:sx n="55" d="100"/>
          <a:sy n="55" d="100"/>
        </p:scale>
        <p:origin x="1890" y="78"/>
      </p:cViewPr>
      <p:guideLst>
        <p:guide orient="horz" pos="4032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wizer Erich" userId="355a9a37a585ce3a" providerId="LiveId" clId="{4D0FD8BF-FCF4-4CF3-86EB-EA1748B1F483}"/>
    <pc:docChg chg="modSld">
      <pc:chgData name="Schwizer Erich" userId="355a9a37a585ce3a" providerId="LiveId" clId="{4D0FD8BF-FCF4-4CF3-86EB-EA1748B1F483}" dt="2024-12-14T13:17:04.736" v="2" actId="20577"/>
      <pc:docMkLst>
        <pc:docMk/>
      </pc:docMkLst>
      <pc:sldChg chg="modSp mod">
        <pc:chgData name="Schwizer Erich" userId="355a9a37a585ce3a" providerId="LiveId" clId="{4D0FD8BF-FCF4-4CF3-86EB-EA1748B1F483}" dt="2024-12-14T13:17:04.736" v="2" actId="20577"/>
        <pc:sldMkLst>
          <pc:docMk/>
          <pc:sldMk cId="2953331590" sldId="256"/>
        </pc:sldMkLst>
        <pc:spChg chg="mod">
          <ac:chgData name="Schwizer Erich" userId="355a9a37a585ce3a" providerId="LiveId" clId="{4D0FD8BF-FCF4-4CF3-86EB-EA1748B1F483}" dt="2024-12-14T13:17:04.736" v="2" actId="20577"/>
          <ac:spMkLst>
            <pc:docMk/>
            <pc:sldMk cId="2953331590" sldId="256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501497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900934" y="0"/>
            <a:ext cx="2985621" cy="501497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r">
              <a:defRPr sz="1200"/>
            </a:lvl1pPr>
          </a:lstStyle>
          <a:p>
            <a:fld id="{2ED8D133-EB87-4591-A6EE-E48E016D9274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515615"/>
            <a:ext cx="2985621" cy="501496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900934" y="9515615"/>
            <a:ext cx="2985621" cy="501496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r">
              <a:defRPr sz="1200"/>
            </a:lvl1pPr>
          </a:lstStyle>
          <a:p>
            <a:fld id="{C5ACCF23-E127-48CA-8881-3DECEEBD774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9362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4924" cy="501417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1630" y="1"/>
            <a:ext cx="2984924" cy="501417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r">
              <a:defRPr sz="1200"/>
            </a:lvl1pPr>
          </a:lstStyle>
          <a:p>
            <a:fld id="{CC7FC374-7E06-4AEB-85F3-53AD85E2DFD3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78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8" tIns="46209" rIns="92418" bIns="46209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335" y="4759451"/>
            <a:ext cx="5511495" cy="4507940"/>
          </a:xfrm>
          <a:prstGeom prst="rect">
            <a:avLst/>
          </a:prstGeom>
        </p:spPr>
        <p:txBody>
          <a:bodyPr vert="horz" lIns="92418" tIns="46209" rIns="92418" bIns="4620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5695"/>
            <a:ext cx="2984924" cy="501417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1630" y="9515695"/>
            <a:ext cx="2984924" cy="501417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r">
              <a:defRPr sz="1200"/>
            </a:lvl1pPr>
          </a:lstStyle>
          <a:p>
            <a:fld id="{A7109149-692C-4784-97F2-910453A57B6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94486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90" y="3976795"/>
            <a:ext cx="8161020" cy="274404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16660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5939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960870" y="512659"/>
            <a:ext cx="2160270" cy="1092284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80060" y="512659"/>
            <a:ext cx="6320790" cy="1092284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1183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67455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8429" y="8226215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8867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57775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80061" y="2865545"/>
            <a:ext cx="4242197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0061" y="4059768"/>
            <a:ext cx="4242197" cy="737573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877277" y="2865545"/>
            <a:ext cx="4243864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877277" y="4059768"/>
            <a:ext cx="4243864" cy="737573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7459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5912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65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53802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955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977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80060" y="512657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80060" y="11865189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C3F39-5468-4776-AAB4-0E233BF804B9}" type="datetimeFigureOut">
              <a:rPr lang="de-CH" smtClean="0"/>
              <a:t>14.12.2024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80410" y="11865189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880860" y="11865189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50539-DFE8-4CF4-9B0B-D72F73F114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49452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20" y="2006812"/>
            <a:ext cx="8595756" cy="585473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0150" y="352129"/>
            <a:ext cx="8442938" cy="1561675"/>
          </a:xfrm>
        </p:spPr>
        <p:txBody>
          <a:bodyPr>
            <a:noAutofit/>
          </a:bodyPr>
          <a:lstStyle/>
          <a:p>
            <a:r>
              <a:rPr lang="de-CH" sz="9600" dirty="0">
                <a:latin typeface="Gill Sans MT Condensed" panose="020B0506020104020203" pitchFamily="34" charset="0"/>
              </a:rPr>
              <a:t>Weihnachtsmarkt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08112" y="7935052"/>
            <a:ext cx="8928992" cy="4248888"/>
          </a:xfrm>
        </p:spPr>
        <p:txBody>
          <a:bodyPr>
            <a:normAutofit fontScale="92500" lnSpcReduction="10000"/>
          </a:bodyPr>
          <a:lstStyle/>
          <a:p>
            <a:r>
              <a:rPr lang="de-CH" sz="54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am Samstag, 6.Dezember 2025 ab </a:t>
            </a:r>
          </a:p>
          <a:p>
            <a:r>
              <a:rPr lang="de-CH" sz="54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13:30 bis 19:30 Uhr auf der Holzbrücke </a:t>
            </a:r>
          </a:p>
          <a:p>
            <a:r>
              <a:rPr lang="de-CH" sz="54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in 7440 </a:t>
            </a:r>
            <a:r>
              <a:rPr lang="de-CH" sz="5400" dirty="0" err="1">
                <a:solidFill>
                  <a:schemeClr val="tx1"/>
                </a:solidFill>
                <a:latin typeface="Gill Sans MT Condensed" panose="020B0506020104020203" pitchFamily="34" charset="0"/>
              </a:rPr>
              <a:t>Andeer</a:t>
            </a:r>
            <a:r>
              <a:rPr lang="de-CH" sz="54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, </a:t>
            </a:r>
            <a:r>
              <a:rPr lang="de-CH" sz="5400" dirty="0" err="1">
                <a:solidFill>
                  <a:schemeClr val="tx1"/>
                </a:solidFill>
                <a:latin typeface="Gill Sans MT Condensed" panose="020B0506020104020203" pitchFamily="34" charset="0"/>
              </a:rPr>
              <a:t>Veia</a:t>
            </a:r>
            <a:r>
              <a:rPr lang="de-CH" sz="54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 da </a:t>
            </a:r>
            <a:r>
              <a:rPr lang="de-CH" sz="5400" dirty="0" err="1">
                <a:solidFill>
                  <a:schemeClr val="tx1"/>
                </a:solidFill>
                <a:latin typeface="Gill Sans MT Condensed" panose="020B0506020104020203" pitchFamily="34" charset="0"/>
              </a:rPr>
              <a:t>Mulegn</a:t>
            </a:r>
            <a:endParaRPr lang="de-CH" sz="5400" dirty="0">
              <a:solidFill>
                <a:schemeClr val="tx1"/>
              </a:solidFill>
              <a:latin typeface="Gill Sans MT Condensed" panose="020B0506020104020203" pitchFamily="34" charset="0"/>
            </a:endParaRPr>
          </a:p>
          <a:p>
            <a:r>
              <a:rPr lang="de-CH" sz="54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mit regionalen Produkten, Handwerk</a:t>
            </a:r>
          </a:p>
          <a:p>
            <a:r>
              <a:rPr lang="de-CH" sz="54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und Handarbeiten</a:t>
            </a:r>
          </a:p>
          <a:p>
            <a:endParaRPr lang="de-CH" sz="4400" dirty="0">
              <a:solidFill>
                <a:schemeClr val="tx1"/>
              </a:solidFill>
              <a:latin typeface="Forte" panose="03060902040502070203" pitchFamily="66" charset="0"/>
            </a:endParaRPr>
          </a:p>
        </p:txBody>
      </p:sp>
      <p:sp>
        <p:nvSpPr>
          <p:cNvPr id="5" name="Stern mit 5 Zacken 4"/>
          <p:cNvSpPr/>
          <p:nvPr/>
        </p:nvSpPr>
        <p:spPr>
          <a:xfrm>
            <a:off x="408112" y="1792288"/>
            <a:ext cx="576064" cy="576064"/>
          </a:xfrm>
          <a:prstGeom prst="star5">
            <a:avLst/>
          </a:prstGeom>
          <a:solidFill>
            <a:srgbClr val="FFFF00"/>
          </a:solidFill>
          <a:ln>
            <a:solidFill>
              <a:srgbClr val="BDB0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Stern mit 5 Zacken 5"/>
          <p:cNvSpPr/>
          <p:nvPr/>
        </p:nvSpPr>
        <p:spPr>
          <a:xfrm>
            <a:off x="8466011" y="1213909"/>
            <a:ext cx="648072" cy="720080"/>
          </a:xfrm>
          <a:prstGeom prst="star5">
            <a:avLst/>
          </a:prstGeom>
          <a:solidFill>
            <a:srgbClr val="FFFF00"/>
          </a:solidFill>
          <a:ln>
            <a:solidFill>
              <a:srgbClr val="BDB0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FF00"/>
              </a:solidFill>
            </a:endParaRPr>
          </a:p>
        </p:txBody>
      </p:sp>
      <p:sp>
        <p:nvSpPr>
          <p:cNvPr id="7" name="Stern mit 5 Zacken 6"/>
          <p:cNvSpPr/>
          <p:nvPr/>
        </p:nvSpPr>
        <p:spPr>
          <a:xfrm>
            <a:off x="7824936" y="3232448"/>
            <a:ext cx="720080" cy="648072"/>
          </a:xfrm>
          <a:prstGeom prst="star5">
            <a:avLst/>
          </a:prstGeom>
          <a:solidFill>
            <a:srgbClr val="FFFF00"/>
          </a:solidFill>
          <a:ln>
            <a:solidFill>
              <a:srgbClr val="BDB0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8" name="Stern mit 5 Zacken 7"/>
          <p:cNvSpPr/>
          <p:nvPr/>
        </p:nvSpPr>
        <p:spPr>
          <a:xfrm>
            <a:off x="984176" y="640160"/>
            <a:ext cx="625470" cy="573749"/>
          </a:xfrm>
          <a:prstGeom prst="star5">
            <a:avLst/>
          </a:prstGeom>
          <a:solidFill>
            <a:srgbClr val="FFFF00"/>
          </a:solidFill>
          <a:ln>
            <a:solidFill>
              <a:srgbClr val="BDB0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" name="Stern mit 5 Zacken 8"/>
          <p:cNvSpPr/>
          <p:nvPr/>
        </p:nvSpPr>
        <p:spPr>
          <a:xfrm>
            <a:off x="4152528" y="134769"/>
            <a:ext cx="648072" cy="504056"/>
          </a:xfrm>
          <a:prstGeom prst="star5">
            <a:avLst/>
          </a:prstGeom>
          <a:solidFill>
            <a:srgbClr val="FFFF00"/>
          </a:solidFill>
          <a:ln>
            <a:solidFill>
              <a:srgbClr val="BDB0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0" name="Textfeld 9"/>
          <p:cNvSpPr txBox="1"/>
          <p:nvPr/>
        </p:nvSpPr>
        <p:spPr>
          <a:xfrm>
            <a:off x="5529301" y="1517559"/>
            <a:ext cx="28083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600" dirty="0" err="1">
                <a:latin typeface="Gill Sans MT Condensed" panose="020B0506020104020203" pitchFamily="34" charset="0"/>
              </a:rPr>
              <a:t>Andeer</a:t>
            </a:r>
            <a:endParaRPr lang="de-CH" sz="9600" dirty="0">
              <a:latin typeface="Gill Sans MT Condensed" panose="020B0506020104020203" pitchFamily="34" charset="0"/>
            </a:endParaRPr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509" y="5464696"/>
            <a:ext cx="2016224" cy="181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33159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A3-Papier (297 x 420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Forte</vt:lpstr>
      <vt:lpstr>Gill Sans MT Condensed</vt:lpstr>
      <vt:lpstr>Larissa</vt:lpstr>
      <vt:lpstr>Weihnachtsmarkt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Weihnachtsmarkt</dc:title>
  <dc:creator>Rosmarie Schwizer</dc:creator>
  <cp:lastModifiedBy>Schwizer Erich</cp:lastModifiedBy>
  <cp:revision>24</cp:revision>
  <cp:lastPrinted>2019-07-18T08:12:38Z</cp:lastPrinted>
  <dcterms:created xsi:type="dcterms:W3CDTF">2017-10-02T17:22:14Z</dcterms:created>
  <dcterms:modified xsi:type="dcterms:W3CDTF">2024-12-14T13:17:06Z</dcterms:modified>
</cp:coreProperties>
</file>